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9" r:id="rId5"/>
    <p:sldId id="258" r:id="rId6"/>
    <p:sldId id="260" r:id="rId7"/>
    <p:sldId id="267" r:id="rId8"/>
    <p:sldId id="261" r:id="rId9"/>
    <p:sldId id="262" r:id="rId10"/>
    <p:sldId id="266" r:id="rId11"/>
    <p:sldId id="264" r:id="rId12"/>
    <p:sldId id="265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410E8-BA97-5144-A05B-78944BA1D938}" v="44" dt="2023-06-28T20:42:51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9"/>
    <p:restoredTop sz="96327"/>
  </p:normalViewPr>
  <p:slideViewPr>
    <p:cSldViewPr snapToGrid="0">
      <p:cViewPr>
        <p:scale>
          <a:sx n="140" d="100"/>
          <a:sy n="140" d="100"/>
        </p:scale>
        <p:origin x="8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J" userId="4875b5e4-ae71-45f2-9524-6b9c01832601" providerId="ADAL" clId="{FC8410E8-BA97-5144-A05B-78944BA1D938}"/>
    <pc:docChg chg="undo custSel addSld delSld modSld">
      <pc:chgData name="Kim, SJ" userId="4875b5e4-ae71-45f2-9524-6b9c01832601" providerId="ADAL" clId="{FC8410E8-BA97-5144-A05B-78944BA1D938}" dt="2023-06-28T22:07:04.728" v="4045" actId="20577"/>
      <pc:docMkLst>
        <pc:docMk/>
      </pc:docMkLst>
      <pc:sldChg chg="modSp mod">
        <pc:chgData name="Kim, SJ" userId="4875b5e4-ae71-45f2-9524-6b9c01832601" providerId="ADAL" clId="{FC8410E8-BA97-5144-A05B-78944BA1D938}" dt="2023-06-22T21:40:39.444" v="163" actId="20577"/>
        <pc:sldMkLst>
          <pc:docMk/>
          <pc:sldMk cId="1893341327" sldId="256"/>
        </pc:sldMkLst>
        <pc:spChg chg="mod">
          <ac:chgData name="Kim, SJ" userId="4875b5e4-ae71-45f2-9524-6b9c01832601" providerId="ADAL" clId="{FC8410E8-BA97-5144-A05B-78944BA1D938}" dt="2023-06-22T21:40:39.444" v="163" actId="20577"/>
          <ac:spMkLst>
            <pc:docMk/>
            <pc:sldMk cId="1893341327" sldId="256"/>
            <ac:spMk id="3" creationId="{B475DB70-6B3E-4A08-78F1-7B8B3E6F63E4}"/>
          </ac:spMkLst>
        </pc:spChg>
      </pc:sldChg>
      <pc:sldChg chg="modSp mod">
        <pc:chgData name="Kim, SJ" userId="4875b5e4-ae71-45f2-9524-6b9c01832601" providerId="ADAL" clId="{FC8410E8-BA97-5144-A05B-78944BA1D938}" dt="2023-06-20T23:16:05.153" v="75" actId="20577"/>
        <pc:sldMkLst>
          <pc:docMk/>
          <pc:sldMk cId="4141989243" sldId="257"/>
        </pc:sldMkLst>
        <pc:spChg chg="mod">
          <ac:chgData name="Kim, SJ" userId="4875b5e4-ae71-45f2-9524-6b9c01832601" providerId="ADAL" clId="{FC8410E8-BA97-5144-A05B-78944BA1D938}" dt="2023-06-20T23:16:05.153" v="75" actId="20577"/>
          <ac:spMkLst>
            <pc:docMk/>
            <pc:sldMk cId="4141989243" sldId="257"/>
            <ac:spMk id="3" creationId="{B4A9534D-BCE9-1CD5-2D66-753B778BD277}"/>
          </ac:spMkLst>
        </pc:spChg>
      </pc:sldChg>
      <pc:sldChg chg="addSp modSp mod">
        <pc:chgData name="Kim, SJ" userId="4875b5e4-ae71-45f2-9524-6b9c01832601" providerId="ADAL" clId="{FC8410E8-BA97-5144-A05B-78944BA1D938}" dt="2023-06-21T19:55:39.842" v="117" actId="1076"/>
        <pc:sldMkLst>
          <pc:docMk/>
          <pc:sldMk cId="933337040" sldId="258"/>
        </pc:sldMkLst>
        <pc:spChg chg="mod">
          <ac:chgData name="Kim, SJ" userId="4875b5e4-ae71-45f2-9524-6b9c01832601" providerId="ADAL" clId="{FC8410E8-BA97-5144-A05B-78944BA1D938}" dt="2023-06-20T23:16:13.781" v="79" actId="20577"/>
          <ac:spMkLst>
            <pc:docMk/>
            <pc:sldMk cId="933337040" sldId="258"/>
            <ac:spMk id="3" creationId="{E9E322EF-505F-DB33-C226-E4B629D2718B}"/>
          </ac:spMkLst>
        </pc:spChg>
        <pc:picChg chg="add mod">
          <ac:chgData name="Kim, SJ" userId="4875b5e4-ae71-45f2-9524-6b9c01832601" providerId="ADAL" clId="{FC8410E8-BA97-5144-A05B-78944BA1D938}" dt="2023-06-20T23:36:36.861" v="115" actId="14100"/>
          <ac:picMkLst>
            <pc:docMk/>
            <pc:sldMk cId="933337040" sldId="258"/>
            <ac:picMk id="4" creationId="{C8B7A4A0-235F-B5D1-8C73-4A3E02FEFF62}"/>
          </ac:picMkLst>
        </pc:picChg>
        <pc:picChg chg="add mod">
          <ac:chgData name="Kim, SJ" userId="4875b5e4-ae71-45f2-9524-6b9c01832601" providerId="ADAL" clId="{FC8410E8-BA97-5144-A05B-78944BA1D938}" dt="2023-06-21T19:55:39.842" v="117" actId="1076"/>
          <ac:picMkLst>
            <pc:docMk/>
            <pc:sldMk cId="933337040" sldId="258"/>
            <ac:picMk id="5" creationId="{B4920EC7-0108-8E29-21BB-8CDCC6B40FC6}"/>
          </ac:picMkLst>
        </pc:picChg>
      </pc:sldChg>
      <pc:sldChg chg="addSp modSp new mod">
        <pc:chgData name="Kim, SJ" userId="4875b5e4-ae71-45f2-9524-6b9c01832601" providerId="ADAL" clId="{FC8410E8-BA97-5144-A05B-78944BA1D938}" dt="2023-06-20T23:21:50.142" v="111" actId="14100"/>
        <pc:sldMkLst>
          <pc:docMk/>
          <pc:sldMk cId="4061194035" sldId="259"/>
        </pc:sldMkLst>
        <pc:spChg chg="mod">
          <ac:chgData name="Kim, SJ" userId="4875b5e4-ae71-45f2-9524-6b9c01832601" providerId="ADAL" clId="{FC8410E8-BA97-5144-A05B-78944BA1D938}" dt="2023-06-20T23:15:23.884" v="39" actId="20577"/>
          <ac:spMkLst>
            <pc:docMk/>
            <pc:sldMk cId="4061194035" sldId="259"/>
            <ac:spMk id="2" creationId="{2BB37D6B-3F51-C1D9-80D9-D7863EE1DB9B}"/>
          </ac:spMkLst>
        </pc:spChg>
        <pc:spChg chg="mod">
          <ac:chgData name="Kim, SJ" userId="4875b5e4-ae71-45f2-9524-6b9c01832601" providerId="ADAL" clId="{FC8410E8-BA97-5144-A05B-78944BA1D938}" dt="2023-06-20T23:20:24.068" v="108" actId="14100"/>
          <ac:spMkLst>
            <pc:docMk/>
            <pc:sldMk cId="4061194035" sldId="259"/>
            <ac:spMk id="3" creationId="{B7C3ABCB-CD49-FA26-F508-69F0402AD6DC}"/>
          </ac:spMkLst>
        </pc:spChg>
        <pc:picChg chg="add mod">
          <ac:chgData name="Kim, SJ" userId="4875b5e4-ae71-45f2-9524-6b9c01832601" providerId="ADAL" clId="{FC8410E8-BA97-5144-A05B-78944BA1D938}" dt="2023-06-20T23:21:50.142" v="111" actId="14100"/>
          <ac:picMkLst>
            <pc:docMk/>
            <pc:sldMk cId="4061194035" sldId="259"/>
            <ac:picMk id="4" creationId="{F4F33246-9D92-D1DC-8D72-78F68E9558BD}"/>
          </ac:picMkLst>
        </pc:picChg>
      </pc:sldChg>
      <pc:sldChg chg="addSp modSp add mod">
        <pc:chgData name="Kim, SJ" userId="4875b5e4-ae71-45f2-9524-6b9c01832601" providerId="ADAL" clId="{FC8410E8-BA97-5144-A05B-78944BA1D938}" dt="2023-06-22T21:38:23.420" v="151" actId="1035"/>
        <pc:sldMkLst>
          <pc:docMk/>
          <pc:sldMk cId="1463318814" sldId="260"/>
        </pc:sldMkLst>
        <pc:spChg chg="mod">
          <ac:chgData name="Kim, SJ" userId="4875b5e4-ae71-45f2-9524-6b9c01832601" providerId="ADAL" clId="{FC8410E8-BA97-5144-A05B-78944BA1D938}" dt="2023-06-22T21:38:23.420" v="151" actId="1035"/>
          <ac:spMkLst>
            <pc:docMk/>
            <pc:sldMk cId="1463318814" sldId="260"/>
            <ac:spMk id="3" creationId="{E9E322EF-505F-DB33-C226-E4B629D2718B}"/>
          </ac:spMkLst>
        </pc:spChg>
        <pc:picChg chg="add mod">
          <ac:chgData name="Kim, SJ" userId="4875b5e4-ae71-45f2-9524-6b9c01832601" providerId="ADAL" clId="{FC8410E8-BA97-5144-A05B-78944BA1D938}" dt="2023-06-21T19:56:34.688" v="122" actId="14100"/>
          <ac:picMkLst>
            <pc:docMk/>
            <pc:sldMk cId="1463318814" sldId="260"/>
            <ac:picMk id="4" creationId="{DC5C5A03-9C14-2274-D7F8-4A7A5E8FE0B5}"/>
          </ac:picMkLst>
        </pc:picChg>
        <pc:picChg chg="add mod">
          <ac:chgData name="Kim, SJ" userId="4875b5e4-ae71-45f2-9524-6b9c01832601" providerId="ADAL" clId="{FC8410E8-BA97-5144-A05B-78944BA1D938}" dt="2023-06-21T19:57:13.641" v="125" actId="1076"/>
          <ac:picMkLst>
            <pc:docMk/>
            <pc:sldMk cId="1463318814" sldId="260"/>
            <ac:picMk id="5" creationId="{BC879074-9929-665F-AEB9-87BE5ADF9FC8}"/>
          </ac:picMkLst>
        </pc:picChg>
        <pc:picChg chg="add mod">
          <ac:chgData name="Kim, SJ" userId="4875b5e4-ae71-45f2-9524-6b9c01832601" providerId="ADAL" clId="{FC8410E8-BA97-5144-A05B-78944BA1D938}" dt="2023-06-21T19:57:46.818" v="129" actId="1076"/>
          <ac:picMkLst>
            <pc:docMk/>
            <pc:sldMk cId="1463318814" sldId="260"/>
            <ac:picMk id="6" creationId="{A28FBCBD-359E-5810-449C-9D8DA624A26C}"/>
          </ac:picMkLst>
        </pc:picChg>
        <pc:picChg chg="add mod">
          <ac:chgData name="Kim, SJ" userId="4875b5e4-ae71-45f2-9524-6b9c01832601" providerId="ADAL" clId="{FC8410E8-BA97-5144-A05B-78944BA1D938}" dt="2023-06-21T19:58:09.140" v="132" actId="1076"/>
          <ac:picMkLst>
            <pc:docMk/>
            <pc:sldMk cId="1463318814" sldId="260"/>
            <ac:picMk id="7" creationId="{755E39C0-FC93-B448-0A4C-727E238F9C13}"/>
          </ac:picMkLst>
        </pc:picChg>
      </pc:sldChg>
      <pc:sldChg chg="addSp delSp modSp new mod">
        <pc:chgData name="Kim, SJ" userId="4875b5e4-ae71-45f2-9524-6b9c01832601" providerId="ADAL" clId="{FC8410E8-BA97-5144-A05B-78944BA1D938}" dt="2023-06-22T22:49:20.789" v="1029" actId="20577"/>
        <pc:sldMkLst>
          <pc:docMk/>
          <pc:sldMk cId="4178678388" sldId="261"/>
        </pc:sldMkLst>
        <pc:spChg chg="mod">
          <ac:chgData name="Kim, SJ" userId="4875b5e4-ae71-45f2-9524-6b9c01832601" providerId="ADAL" clId="{FC8410E8-BA97-5144-A05B-78944BA1D938}" dt="2023-06-22T22:08:40.718" v="493" actId="1036"/>
          <ac:spMkLst>
            <pc:docMk/>
            <pc:sldMk cId="4178678388" sldId="261"/>
            <ac:spMk id="2" creationId="{627C0A0D-BFDA-9F07-3E6D-683B3BBE4389}"/>
          </ac:spMkLst>
        </pc:spChg>
        <pc:spChg chg="mod">
          <ac:chgData name="Kim, SJ" userId="4875b5e4-ae71-45f2-9524-6b9c01832601" providerId="ADAL" clId="{FC8410E8-BA97-5144-A05B-78944BA1D938}" dt="2023-06-22T22:49:20.789" v="1029" actId="20577"/>
          <ac:spMkLst>
            <pc:docMk/>
            <pc:sldMk cId="4178678388" sldId="261"/>
            <ac:spMk id="3" creationId="{7BB9B588-2291-2949-2506-B2AD561E7470}"/>
          </ac:spMkLst>
        </pc:spChg>
        <pc:spChg chg="add del mod">
          <ac:chgData name="Kim, SJ" userId="4875b5e4-ae71-45f2-9524-6b9c01832601" providerId="ADAL" clId="{FC8410E8-BA97-5144-A05B-78944BA1D938}" dt="2023-06-22T22:10:33.006" v="501" actId="478"/>
          <ac:spMkLst>
            <pc:docMk/>
            <pc:sldMk cId="4178678388" sldId="261"/>
            <ac:spMk id="6" creationId="{FA90FFA2-9EC2-FF29-BAC7-14CF0165BD3C}"/>
          </ac:spMkLst>
        </pc:spChg>
        <pc:spChg chg="add mod">
          <ac:chgData name="Kim, SJ" userId="4875b5e4-ae71-45f2-9524-6b9c01832601" providerId="ADAL" clId="{FC8410E8-BA97-5144-A05B-78944BA1D938}" dt="2023-06-22T22:11:00.778" v="505" actId="1582"/>
          <ac:spMkLst>
            <pc:docMk/>
            <pc:sldMk cId="4178678388" sldId="261"/>
            <ac:spMk id="7" creationId="{3BA37D35-9DE4-DD9A-56D1-B67E7F172F10}"/>
          </ac:spMkLst>
        </pc:spChg>
        <pc:picChg chg="add mod">
          <ac:chgData name="Kim, SJ" userId="4875b5e4-ae71-45f2-9524-6b9c01832601" providerId="ADAL" clId="{FC8410E8-BA97-5144-A05B-78944BA1D938}" dt="2023-06-22T22:03:52.093" v="215" actId="14100"/>
          <ac:picMkLst>
            <pc:docMk/>
            <pc:sldMk cId="4178678388" sldId="261"/>
            <ac:picMk id="4" creationId="{EADEFDBB-B535-6C70-79CB-DF482915595A}"/>
          </ac:picMkLst>
        </pc:picChg>
        <pc:picChg chg="add mod">
          <ac:chgData name="Kim, SJ" userId="4875b5e4-ae71-45f2-9524-6b9c01832601" providerId="ADAL" clId="{FC8410E8-BA97-5144-A05B-78944BA1D938}" dt="2023-06-22T22:08:07.004" v="476" actId="1036"/>
          <ac:picMkLst>
            <pc:docMk/>
            <pc:sldMk cId="4178678388" sldId="261"/>
            <ac:picMk id="5" creationId="{C258E23B-A24E-1EA8-72EA-A3076735E4A1}"/>
          </ac:picMkLst>
        </pc:picChg>
      </pc:sldChg>
      <pc:sldChg chg="addSp modSp new mod">
        <pc:chgData name="Kim, SJ" userId="4875b5e4-ae71-45f2-9524-6b9c01832601" providerId="ADAL" clId="{FC8410E8-BA97-5144-A05B-78944BA1D938}" dt="2023-06-23T16:13:30.161" v="1762" actId="1036"/>
        <pc:sldMkLst>
          <pc:docMk/>
          <pc:sldMk cId="2132915425" sldId="262"/>
        </pc:sldMkLst>
        <pc:spChg chg="mod">
          <ac:chgData name="Kim, SJ" userId="4875b5e4-ae71-45f2-9524-6b9c01832601" providerId="ADAL" clId="{FC8410E8-BA97-5144-A05B-78944BA1D938}" dt="2023-06-22T22:30:46.611" v="729" actId="20577"/>
          <ac:spMkLst>
            <pc:docMk/>
            <pc:sldMk cId="2132915425" sldId="262"/>
            <ac:spMk id="2" creationId="{0D20B5E7-BE78-9EE9-4E1C-D0036D485F69}"/>
          </ac:spMkLst>
        </pc:spChg>
        <pc:spChg chg="add mod">
          <ac:chgData name="Kim, SJ" userId="4875b5e4-ae71-45f2-9524-6b9c01832601" providerId="ADAL" clId="{FC8410E8-BA97-5144-A05B-78944BA1D938}" dt="2023-06-22T22:15:23.839" v="608" actId="1037"/>
          <ac:spMkLst>
            <pc:docMk/>
            <pc:sldMk cId="2132915425" sldId="262"/>
            <ac:spMk id="3" creationId="{EBEE6578-8C36-D2D5-B232-13E3860E5072}"/>
          </ac:spMkLst>
        </pc:spChg>
        <pc:spChg chg="add mod">
          <ac:chgData name="Kim, SJ" userId="4875b5e4-ae71-45f2-9524-6b9c01832601" providerId="ADAL" clId="{FC8410E8-BA97-5144-A05B-78944BA1D938}" dt="2023-06-23T16:12:46.114" v="1742" actId="1076"/>
          <ac:spMkLst>
            <pc:docMk/>
            <pc:sldMk cId="2132915425" sldId="262"/>
            <ac:spMk id="5" creationId="{3025CB4E-7579-B24B-6221-ACF5F1BC8384}"/>
          </ac:spMkLst>
        </pc:spChg>
        <pc:spChg chg="add mod">
          <ac:chgData name="Kim, SJ" userId="4875b5e4-ae71-45f2-9524-6b9c01832601" providerId="ADAL" clId="{FC8410E8-BA97-5144-A05B-78944BA1D938}" dt="2023-06-23T16:13:30.161" v="1762" actId="1036"/>
          <ac:spMkLst>
            <pc:docMk/>
            <pc:sldMk cId="2132915425" sldId="262"/>
            <ac:spMk id="8" creationId="{F6AC181A-AAD8-D196-E1A2-295895297339}"/>
          </ac:spMkLst>
        </pc:spChg>
        <pc:spChg chg="add mod">
          <ac:chgData name="Kim, SJ" userId="4875b5e4-ae71-45f2-9524-6b9c01832601" providerId="ADAL" clId="{FC8410E8-BA97-5144-A05B-78944BA1D938}" dt="2023-06-22T22:28:40.838" v="713" actId="1076"/>
          <ac:spMkLst>
            <pc:docMk/>
            <pc:sldMk cId="2132915425" sldId="262"/>
            <ac:spMk id="10" creationId="{505AACEE-63D7-E739-38E7-D682F5EED0E1}"/>
          </ac:spMkLst>
        </pc:spChg>
        <pc:picChg chg="add mod">
          <ac:chgData name="Kim, SJ" userId="4875b5e4-ae71-45f2-9524-6b9c01832601" providerId="ADAL" clId="{FC8410E8-BA97-5144-A05B-78944BA1D938}" dt="2023-06-22T22:15:16.658" v="585" actId="14100"/>
          <ac:picMkLst>
            <pc:docMk/>
            <pc:sldMk cId="2132915425" sldId="262"/>
            <ac:picMk id="4" creationId="{A65CEF87-AF65-90DB-AE8C-58444F6A39C9}"/>
          </ac:picMkLst>
        </pc:picChg>
        <pc:picChg chg="add mod">
          <ac:chgData name="Kim, SJ" userId="4875b5e4-ae71-45f2-9524-6b9c01832601" providerId="ADAL" clId="{FC8410E8-BA97-5144-A05B-78944BA1D938}" dt="2023-06-22T22:16:33.754" v="619" actId="1076"/>
          <ac:picMkLst>
            <pc:docMk/>
            <pc:sldMk cId="2132915425" sldId="262"/>
            <ac:picMk id="6" creationId="{5FA7D3AA-5433-AEA5-3946-894EE56C1F3F}"/>
          </ac:picMkLst>
        </pc:picChg>
        <pc:picChg chg="add mod">
          <ac:chgData name="Kim, SJ" userId="4875b5e4-ae71-45f2-9524-6b9c01832601" providerId="ADAL" clId="{FC8410E8-BA97-5144-A05B-78944BA1D938}" dt="2023-06-22T22:17:19.777" v="623" actId="1076"/>
          <ac:picMkLst>
            <pc:docMk/>
            <pc:sldMk cId="2132915425" sldId="262"/>
            <ac:picMk id="7" creationId="{EE17DCD9-D81B-691D-636D-41077E0C18C7}"/>
          </ac:picMkLst>
        </pc:picChg>
        <pc:picChg chg="add mod">
          <ac:chgData name="Kim, SJ" userId="4875b5e4-ae71-45f2-9524-6b9c01832601" providerId="ADAL" clId="{FC8410E8-BA97-5144-A05B-78944BA1D938}" dt="2023-06-22T22:27:31.486" v="694" actId="1076"/>
          <ac:picMkLst>
            <pc:docMk/>
            <pc:sldMk cId="2132915425" sldId="262"/>
            <ac:picMk id="9" creationId="{BFB16E43-132E-DD28-722C-A51652804346}"/>
          </ac:picMkLst>
        </pc:picChg>
        <pc:picChg chg="add mod">
          <ac:chgData name="Kim, SJ" userId="4875b5e4-ae71-45f2-9524-6b9c01832601" providerId="ADAL" clId="{FC8410E8-BA97-5144-A05B-78944BA1D938}" dt="2023-06-22T22:28:36.383" v="712" actId="1076"/>
          <ac:picMkLst>
            <pc:docMk/>
            <pc:sldMk cId="2132915425" sldId="262"/>
            <ac:picMk id="11" creationId="{C2C345E0-87D7-DB45-A96B-F7D0ED676E95}"/>
          </ac:picMkLst>
        </pc:picChg>
        <pc:picChg chg="add mod">
          <ac:chgData name="Kim, SJ" userId="4875b5e4-ae71-45f2-9524-6b9c01832601" providerId="ADAL" clId="{FC8410E8-BA97-5144-A05B-78944BA1D938}" dt="2023-06-22T22:30:17.061" v="716" actId="1076"/>
          <ac:picMkLst>
            <pc:docMk/>
            <pc:sldMk cId="2132915425" sldId="262"/>
            <ac:picMk id="12" creationId="{7764DBC0-32BB-35DF-533C-E5C5FC524119}"/>
          </ac:picMkLst>
        </pc:picChg>
      </pc:sldChg>
      <pc:sldChg chg="new del">
        <pc:chgData name="Kim, SJ" userId="4875b5e4-ae71-45f2-9524-6b9c01832601" providerId="ADAL" clId="{FC8410E8-BA97-5144-A05B-78944BA1D938}" dt="2023-06-22T22:12:31.929" v="506" actId="2696"/>
        <pc:sldMkLst>
          <pc:docMk/>
          <pc:sldMk cId="3546593105" sldId="262"/>
        </pc:sldMkLst>
      </pc:sldChg>
      <pc:sldChg chg="modSp new mod">
        <pc:chgData name="Kim, SJ" userId="4875b5e4-ae71-45f2-9524-6b9c01832601" providerId="ADAL" clId="{FC8410E8-BA97-5144-A05B-78944BA1D938}" dt="2023-06-22T22:46:48.411" v="995" actId="20577"/>
        <pc:sldMkLst>
          <pc:docMk/>
          <pc:sldMk cId="284741888" sldId="263"/>
        </pc:sldMkLst>
        <pc:spChg chg="mod">
          <ac:chgData name="Kim, SJ" userId="4875b5e4-ae71-45f2-9524-6b9c01832601" providerId="ADAL" clId="{FC8410E8-BA97-5144-A05B-78944BA1D938}" dt="2023-06-22T22:45:57.479" v="770" actId="20577"/>
          <ac:spMkLst>
            <pc:docMk/>
            <pc:sldMk cId="284741888" sldId="263"/>
            <ac:spMk id="2" creationId="{E25B0747-A219-D934-45D6-57099C9C9D7F}"/>
          </ac:spMkLst>
        </pc:spChg>
        <pc:spChg chg="mod">
          <ac:chgData name="Kim, SJ" userId="4875b5e4-ae71-45f2-9524-6b9c01832601" providerId="ADAL" clId="{FC8410E8-BA97-5144-A05B-78944BA1D938}" dt="2023-06-22T22:46:48.411" v="995" actId="20577"/>
          <ac:spMkLst>
            <pc:docMk/>
            <pc:sldMk cId="284741888" sldId="263"/>
            <ac:spMk id="3" creationId="{02496C09-B4D8-22C1-62F1-E20DD46B075B}"/>
          </ac:spMkLst>
        </pc:spChg>
      </pc:sldChg>
      <pc:sldChg chg="addSp delSp modSp new mod">
        <pc:chgData name="Kim, SJ" userId="4875b5e4-ae71-45f2-9524-6b9c01832601" providerId="ADAL" clId="{FC8410E8-BA97-5144-A05B-78944BA1D938}" dt="2023-06-23T16:29:47.042" v="2035" actId="20577"/>
        <pc:sldMkLst>
          <pc:docMk/>
          <pc:sldMk cId="2294737490" sldId="264"/>
        </pc:sldMkLst>
        <pc:spChg chg="del">
          <ac:chgData name="Kim, SJ" userId="4875b5e4-ae71-45f2-9524-6b9c01832601" providerId="ADAL" clId="{FC8410E8-BA97-5144-A05B-78944BA1D938}" dt="2023-06-22T22:47:21.923" v="997" actId="478"/>
          <ac:spMkLst>
            <pc:docMk/>
            <pc:sldMk cId="2294737490" sldId="264"/>
            <ac:spMk id="2" creationId="{19D92BB5-0693-BE03-9D10-CA4E3BA40199}"/>
          </ac:spMkLst>
        </pc:spChg>
        <pc:spChg chg="add mod">
          <ac:chgData name="Kim, SJ" userId="4875b5e4-ae71-45f2-9524-6b9c01832601" providerId="ADAL" clId="{FC8410E8-BA97-5144-A05B-78944BA1D938}" dt="2023-06-22T22:47:48.321" v="998"/>
          <ac:spMkLst>
            <pc:docMk/>
            <pc:sldMk cId="2294737490" sldId="264"/>
            <ac:spMk id="3" creationId="{DD3B41F9-76AD-D0CA-CD9B-F340CC56503D}"/>
          </ac:spMkLst>
        </pc:spChg>
        <pc:spChg chg="add mod">
          <ac:chgData name="Kim, SJ" userId="4875b5e4-ae71-45f2-9524-6b9c01832601" providerId="ADAL" clId="{FC8410E8-BA97-5144-A05B-78944BA1D938}" dt="2023-06-22T22:47:52.717" v="999" actId="1076"/>
          <ac:spMkLst>
            <pc:docMk/>
            <pc:sldMk cId="2294737490" sldId="264"/>
            <ac:spMk id="4" creationId="{0CB3DBEC-6FC4-60BD-3FC8-8415686CB863}"/>
          </ac:spMkLst>
        </pc:spChg>
        <pc:spChg chg="add mod">
          <ac:chgData name="Kim, SJ" userId="4875b5e4-ae71-45f2-9524-6b9c01832601" providerId="ADAL" clId="{FC8410E8-BA97-5144-A05B-78944BA1D938}" dt="2023-06-23T16:26:26.789" v="1843" actId="1076"/>
          <ac:spMkLst>
            <pc:docMk/>
            <pc:sldMk cId="2294737490" sldId="264"/>
            <ac:spMk id="5" creationId="{50471C9D-F43A-218D-4C70-15C59027E8E3}"/>
          </ac:spMkLst>
        </pc:spChg>
        <pc:spChg chg="add mod">
          <ac:chgData name="Kim, SJ" userId="4875b5e4-ae71-45f2-9524-6b9c01832601" providerId="ADAL" clId="{FC8410E8-BA97-5144-A05B-78944BA1D938}" dt="2023-06-23T16:26:31.829" v="1844" actId="1076"/>
          <ac:spMkLst>
            <pc:docMk/>
            <pc:sldMk cId="2294737490" sldId="264"/>
            <ac:spMk id="6" creationId="{3401B0FC-07CE-416E-49C5-AD24CCA11EA7}"/>
          </ac:spMkLst>
        </pc:spChg>
        <pc:spChg chg="add mod">
          <ac:chgData name="Kim, SJ" userId="4875b5e4-ae71-45f2-9524-6b9c01832601" providerId="ADAL" clId="{FC8410E8-BA97-5144-A05B-78944BA1D938}" dt="2023-06-23T16:26:36.353" v="1845" actId="1076"/>
          <ac:spMkLst>
            <pc:docMk/>
            <pc:sldMk cId="2294737490" sldId="264"/>
            <ac:spMk id="7" creationId="{6438F6B4-3A6A-012C-E9C1-4CC1EC197942}"/>
          </ac:spMkLst>
        </pc:spChg>
        <pc:spChg chg="add del mod">
          <ac:chgData name="Kim, SJ" userId="4875b5e4-ae71-45f2-9524-6b9c01832601" providerId="ADAL" clId="{FC8410E8-BA97-5144-A05B-78944BA1D938}" dt="2023-06-23T16:25:52.360" v="1799" actId="478"/>
          <ac:spMkLst>
            <pc:docMk/>
            <pc:sldMk cId="2294737490" sldId="264"/>
            <ac:spMk id="11" creationId="{61EE38B1-0966-1631-7049-C04403683C55}"/>
          </ac:spMkLst>
        </pc:spChg>
        <pc:spChg chg="add mod">
          <ac:chgData name="Kim, SJ" userId="4875b5e4-ae71-45f2-9524-6b9c01832601" providerId="ADAL" clId="{FC8410E8-BA97-5144-A05B-78944BA1D938}" dt="2023-06-23T16:29:47.042" v="2035" actId="20577"/>
          <ac:spMkLst>
            <pc:docMk/>
            <pc:sldMk cId="2294737490" sldId="264"/>
            <ac:spMk id="14" creationId="{214F3FBF-23E7-67A0-0ED3-17DBEEEFA148}"/>
          </ac:spMkLst>
        </pc:spChg>
        <pc:graphicFrameChg chg="add del modGraphic">
          <ac:chgData name="Kim, SJ" userId="4875b5e4-ae71-45f2-9524-6b9c01832601" providerId="ADAL" clId="{FC8410E8-BA97-5144-A05B-78944BA1D938}" dt="2023-06-22T22:48:54.900" v="1027" actId="3680"/>
          <ac:graphicFrameMkLst>
            <pc:docMk/>
            <pc:sldMk cId="2294737490" sldId="264"/>
            <ac:graphicFrameMk id="8" creationId="{C645D900-11E4-1DFF-5A59-067D4552DBF4}"/>
          </ac:graphicFrameMkLst>
        </pc:graphicFrameChg>
        <pc:graphicFrameChg chg="add mod modGraphic">
          <ac:chgData name="Kim, SJ" userId="4875b5e4-ae71-45f2-9524-6b9c01832601" providerId="ADAL" clId="{FC8410E8-BA97-5144-A05B-78944BA1D938}" dt="2023-06-22T23:48:18.826" v="1463" actId="13926"/>
          <ac:graphicFrameMkLst>
            <pc:docMk/>
            <pc:sldMk cId="2294737490" sldId="264"/>
            <ac:graphicFrameMk id="9" creationId="{9C06FA2D-C6D3-88A3-405C-8E4601D98BC6}"/>
          </ac:graphicFrameMkLst>
        </pc:graphicFrameChg>
        <pc:graphicFrameChg chg="add mod modGraphic">
          <ac:chgData name="Kim, SJ" userId="4875b5e4-ae71-45f2-9524-6b9c01832601" providerId="ADAL" clId="{FC8410E8-BA97-5144-A05B-78944BA1D938}" dt="2023-06-23T16:25:46.723" v="1798" actId="2165"/>
          <ac:graphicFrameMkLst>
            <pc:docMk/>
            <pc:sldMk cId="2294737490" sldId="264"/>
            <ac:graphicFrameMk id="10" creationId="{FF3D8353-16BA-93EB-B520-F344E2C72105}"/>
          </ac:graphicFrameMkLst>
        </pc:graphicFrameChg>
        <pc:graphicFrameChg chg="add mod modGraphic">
          <ac:chgData name="Kim, SJ" userId="4875b5e4-ae71-45f2-9524-6b9c01832601" providerId="ADAL" clId="{FC8410E8-BA97-5144-A05B-78944BA1D938}" dt="2023-06-22T23:49:05.580" v="1468" actId="13926"/>
          <ac:graphicFrameMkLst>
            <pc:docMk/>
            <pc:sldMk cId="2294737490" sldId="264"/>
            <ac:graphicFrameMk id="12" creationId="{0DAF8260-890E-1375-9D11-0FF7EF5A09FE}"/>
          </ac:graphicFrameMkLst>
        </pc:graphicFrameChg>
        <pc:graphicFrameChg chg="add mod modGraphic">
          <ac:chgData name="Kim, SJ" userId="4875b5e4-ae71-45f2-9524-6b9c01832601" providerId="ADAL" clId="{FC8410E8-BA97-5144-A05B-78944BA1D938}" dt="2023-06-22T23:49:08.572" v="1469" actId="13926"/>
          <ac:graphicFrameMkLst>
            <pc:docMk/>
            <pc:sldMk cId="2294737490" sldId="264"/>
            <ac:graphicFrameMk id="13" creationId="{72B776FA-D89C-84B7-F8FD-193F3932147D}"/>
          </ac:graphicFrameMkLst>
        </pc:graphicFrameChg>
      </pc:sldChg>
      <pc:sldChg chg="addSp modSp new mod">
        <pc:chgData name="Kim, SJ" userId="4875b5e4-ae71-45f2-9524-6b9c01832601" providerId="ADAL" clId="{FC8410E8-BA97-5144-A05B-78944BA1D938}" dt="2023-06-28T17:16:17.532" v="3078" actId="20577"/>
        <pc:sldMkLst>
          <pc:docMk/>
          <pc:sldMk cId="3258429013" sldId="265"/>
        </pc:sldMkLst>
        <pc:spChg chg="mod">
          <ac:chgData name="Kim, SJ" userId="4875b5e4-ae71-45f2-9524-6b9c01832601" providerId="ADAL" clId="{FC8410E8-BA97-5144-A05B-78944BA1D938}" dt="2023-06-22T23:50:57.810" v="1534" actId="20577"/>
          <ac:spMkLst>
            <pc:docMk/>
            <pc:sldMk cId="3258429013" sldId="265"/>
            <ac:spMk id="2" creationId="{9CC605A5-AC75-84FD-B7A3-9CDE2A5CBC1F}"/>
          </ac:spMkLst>
        </pc:spChg>
        <pc:graphicFrameChg chg="add mod modGraphic">
          <ac:chgData name="Kim, SJ" userId="4875b5e4-ae71-45f2-9524-6b9c01832601" providerId="ADAL" clId="{FC8410E8-BA97-5144-A05B-78944BA1D938}" dt="2023-06-28T17:16:17.532" v="3078" actId="20577"/>
          <ac:graphicFrameMkLst>
            <pc:docMk/>
            <pc:sldMk cId="3258429013" sldId="265"/>
            <ac:graphicFrameMk id="3" creationId="{1AEE6CF4-DEBE-5399-BA29-E4C4B0D76616}"/>
          </ac:graphicFrameMkLst>
        </pc:graphicFrameChg>
      </pc:sldChg>
      <pc:sldChg chg="addSp modSp new mod">
        <pc:chgData name="Kim, SJ" userId="4875b5e4-ae71-45f2-9524-6b9c01832601" providerId="ADAL" clId="{FC8410E8-BA97-5144-A05B-78944BA1D938}" dt="2023-06-23T16:20:17.693" v="1788" actId="1076"/>
        <pc:sldMkLst>
          <pc:docMk/>
          <pc:sldMk cId="3279812481" sldId="266"/>
        </pc:sldMkLst>
        <pc:spChg chg="mod">
          <ac:chgData name="Kim, SJ" userId="4875b5e4-ae71-45f2-9524-6b9c01832601" providerId="ADAL" clId="{FC8410E8-BA97-5144-A05B-78944BA1D938}" dt="2023-06-23T16:13:58.652" v="1778" actId="14100"/>
          <ac:spMkLst>
            <pc:docMk/>
            <pc:sldMk cId="3279812481" sldId="266"/>
            <ac:spMk id="2" creationId="{60A0C15F-F6F3-0B13-1094-548AF47F4A2D}"/>
          </ac:spMkLst>
        </pc:spChg>
        <pc:picChg chg="add mod">
          <ac:chgData name="Kim, SJ" userId="4875b5e4-ae71-45f2-9524-6b9c01832601" providerId="ADAL" clId="{FC8410E8-BA97-5144-A05B-78944BA1D938}" dt="2023-06-23T16:17:59.736" v="1782" actId="14100"/>
          <ac:picMkLst>
            <pc:docMk/>
            <pc:sldMk cId="3279812481" sldId="266"/>
            <ac:picMk id="3" creationId="{CED92221-CE0C-80BC-89A3-34F63D1F7139}"/>
          </ac:picMkLst>
        </pc:picChg>
        <pc:picChg chg="add mod">
          <ac:chgData name="Kim, SJ" userId="4875b5e4-ae71-45f2-9524-6b9c01832601" providerId="ADAL" clId="{FC8410E8-BA97-5144-A05B-78944BA1D938}" dt="2023-06-23T16:19:38.315" v="1785" actId="1076"/>
          <ac:picMkLst>
            <pc:docMk/>
            <pc:sldMk cId="3279812481" sldId="266"/>
            <ac:picMk id="4" creationId="{6E2559D0-B33D-3984-AAFC-4E07F5BC410D}"/>
          </ac:picMkLst>
        </pc:picChg>
        <pc:picChg chg="add mod">
          <ac:chgData name="Kim, SJ" userId="4875b5e4-ae71-45f2-9524-6b9c01832601" providerId="ADAL" clId="{FC8410E8-BA97-5144-A05B-78944BA1D938}" dt="2023-06-23T16:20:17.693" v="1788" actId="1076"/>
          <ac:picMkLst>
            <pc:docMk/>
            <pc:sldMk cId="3279812481" sldId="266"/>
            <ac:picMk id="5" creationId="{A3B218AB-A6D1-895D-A849-C447C328A0D9}"/>
          </ac:picMkLst>
        </pc:picChg>
      </pc:sldChg>
      <pc:sldChg chg="modSp new mod">
        <pc:chgData name="Kim, SJ" userId="4875b5e4-ae71-45f2-9524-6b9c01832601" providerId="ADAL" clId="{FC8410E8-BA97-5144-A05B-78944BA1D938}" dt="2023-06-23T20:02:36.419" v="2532" actId="20577"/>
        <pc:sldMkLst>
          <pc:docMk/>
          <pc:sldMk cId="1994902503" sldId="267"/>
        </pc:sldMkLst>
        <pc:spChg chg="mod">
          <ac:chgData name="Kim, SJ" userId="4875b5e4-ae71-45f2-9524-6b9c01832601" providerId="ADAL" clId="{FC8410E8-BA97-5144-A05B-78944BA1D938}" dt="2023-06-23T19:59:14.775" v="2184" actId="20577"/>
          <ac:spMkLst>
            <pc:docMk/>
            <pc:sldMk cId="1994902503" sldId="267"/>
            <ac:spMk id="2" creationId="{653392EF-68DC-2930-D9D3-892C5FA35C58}"/>
          </ac:spMkLst>
        </pc:spChg>
        <pc:spChg chg="mod">
          <ac:chgData name="Kim, SJ" userId="4875b5e4-ae71-45f2-9524-6b9c01832601" providerId="ADAL" clId="{FC8410E8-BA97-5144-A05B-78944BA1D938}" dt="2023-06-23T20:02:36.419" v="2532" actId="20577"/>
          <ac:spMkLst>
            <pc:docMk/>
            <pc:sldMk cId="1994902503" sldId="267"/>
            <ac:spMk id="3" creationId="{F3438BE0-48E8-2012-FC4A-F03E8D42E834}"/>
          </ac:spMkLst>
        </pc:spChg>
      </pc:sldChg>
      <pc:sldChg chg="addSp modSp new mod">
        <pc:chgData name="Kim, SJ" userId="4875b5e4-ae71-45f2-9524-6b9c01832601" providerId="ADAL" clId="{FC8410E8-BA97-5144-A05B-78944BA1D938}" dt="2023-06-23T22:34:28.451" v="2996" actId="20577"/>
        <pc:sldMkLst>
          <pc:docMk/>
          <pc:sldMk cId="224801919" sldId="268"/>
        </pc:sldMkLst>
        <pc:spChg chg="mod">
          <ac:chgData name="Kim, SJ" userId="4875b5e4-ae71-45f2-9524-6b9c01832601" providerId="ADAL" clId="{FC8410E8-BA97-5144-A05B-78944BA1D938}" dt="2023-06-23T20:02:56.986" v="2560" actId="20577"/>
          <ac:spMkLst>
            <pc:docMk/>
            <pc:sldMk cId="224801919" sldId="268"/>
            <ac:spMk id="2" creationId="{8537E012-C42B-44CF-1C62-D018BBAA59B4}"/>
          </ac:spMkLst>
        </pc:spChg>
        <pc:spChg chg="mod">
          <ac:chgData name="Kim, SJ" userId="4875b5e4-ae71-45f2-9524-6b9c01832601" providerId="ADAL" clId="{FC8410E8-BA97-5144-A05B-78944BA1D938}" dt="2023-06-23T22:33:17.227" v="2798" actId="14100"/>
          <ac:spMkLst>
            <pc:docMk/>
            <pc:sldMk cId="224801919" sldId="268"/>
            <ac:spMk id="3" creationId="{07D21E58-8D43-E9CD-6266-D630A20C874A}"/>
          </ac:spMkLst>
        </pc:spChg>
        <pc:spChg chg="add mod">
          <ac:chgData name="Kim, SJ" userId="4875b5e4-ae71-45f2-9524-6b9c01832601" providerId="ADAL" clId="{FC8410E8-BA97-5144-A05B-78944BA1D938}" dt="2023-06-23T22:34:28.451" v="2996" actId="20577"/>
          <ac:spMkLst>
            <pc:docMk/>
            <pc:sldMk cId="224801919" sldId="268"/>
            <ac:spMk id="4" creationId="{00E7EB30-5EC4-03CF-B05D-E9A1E66BDACB}"/>
          </ac:spMkLst>
        </pc:spChg>
      </pc:sldChg>
      <pc:sldChg chg="addSp modSp new mod">
        <pc:chgData name="Kim, SJ" userId="4875b5e4-ae71-45f2-9524-6b9c01832601" providerId="ADAL" clId="{FC8410E8-BA97-5144-A05B-78944BA1D938}" dt="2023-06-28T20:40:44.088" v="3808" actId="1038"/>
        <pc:sldMkLst>
          <pc:docMk/>
          <pc:sldMk cId="1256579839" sldId="269"/>
        </pc:sldMkLst>
        <pc:spChg chg="mod">
          <ac:chgData name="Kim, SJ" userId="4875b5e4-ae71-45f2-9524-6b9c01832601" providerId="ADAL" clId="{FC8410E8-BA97-5144-A05B-78944BA1D938}" dt="2023-06-28T17:15:58.073" v="3025" actId="20577"/>
          <ac:spMkLst>
            <pc:docMk/>
            <pc:sldMk cId="1256579839" sldId="269"/>
            <ac:spMk id="2" creationId="{6F4A024D-1617-87C3-4DDC-F58761EC2574}"/>
          </ac:spMkLst>
        </pc:spChg>
        <pc:spChg chg="mod">
          <ac:chgData name="Kim, SJ" userId="4875b5e4-ae71-45f2-9524-6b9c01832601" providerId="ADAL" clId="{FC8410E8-BA97-5144-A05B-78944BA1D938}" dt="2023-06-28T19:31:20.806" v="3310" actId="20577"/>
          <ac:spMkLst>
            <pc:docMk/>
            <pc:sldMk cId="1256579839" sldId="269"/>
            <ac:spMk id="3" creationId="{6F1F3870-1909-FE96-07C2-F3CD53415C5B}"/>
          </ac:spMkLst>
        </pc:spChg>
        <pc:graphicFrameChg chg="add mod">
          <ac:chgData name="Kim, SJ" userId="4875b5e4-ae71-45f2-9524-6b9c01832601" providerId="ADAL" clId="{FC8410E8-BA97-5144-A05B-78944BA1D938}" dt="2023-06-28T19:28:08.460" v="3126" actId="1076"/>
          <ac:graphicFrameMkLst>
            <pc:docMk/>
            <pc:sldMk cId="1256579839" sldId="269"/>
            <ac:graphicFrameMk id="4" creationId="{3E901698-B8DD-BE2E-5C5D-21E875E80FFC}"/>
          </ac:graphicFrameMkLst>
        </pc:graphicFrameChg>
        <pc:picChg chg="add mod">
          <ac:chgData name="Kim, SJ" userId="4875b5e4-ae71-45f2-9524-6b9c01832601" providerId="ADAL" clId="{FC8410E8-BA97-5144-A05B-78944BA1D938}" dt="2023-06-28T19:32:22.802" v="3313" actId="1076"/>
          <ac:picMkLst>
            <pc:docMk/>
            <pc:sldMk cId="1256579839" sldId="269"/>
            <ac:picMk id="6" creationId="{98DCCF1E-D2D5-D6EE-07C3-FCD2DCB0B330}"/>
          </ac:picMkLst>
        </pc:picChg>
        <pc:picChg chg="add mod">
          <ac:chgData name="Kim, SJ" userId="4875b5e4-ae71-45f2-9524-6b9c01832601" providerId="ADAL" clId="{FC8410E8-BA97-5144-A05B-78944BA1D938}" dt="2023-06-28T19:33:27.909" v="3315" actId="1076"/>
          <ac:picMkLst>
            <pc:docMk/>
            <pc:sldMk cId="1256579839" sldId="269"/>
            <ac:picMk id="7" creationId="{829E7349-0F38-F2DA-F24A-639E6F1A8349}"/>
          </ac:picMkLst>
        </pc:picChg>
        <pc:picChg chg="add mod">
          <ac:chgData name="Kim, SJ" userId="4875b5e4-ae71-45f2-9524-6b9c01832601" providerId="ADAL" clId="{FC8410E8-BA97-5144-A05B-78944BA1D938}" dt="2023-06-28T20:40:44.088" v="3808" actId="1038"/>
          <ac:picMkLst>
            <pc:docMk/>
            <pc:sldMk cId="1256579839" sldId="269"/>
            <ac:picMk id="8" creationId="{89037B3F-143D-5E02-9FF6-3F567E96E4BE}"/>
          </ac:picMkLst>
        </pc:picChg>
        <pc:picChg chg="add mod">
          <ac:chgData name="Kim, SJ" userId="4875b5e4-ae71-45f2-9524-6b9c01832601" providerId="ADAL" clId="{FC8410E8-BA97-5144-A05B-78944BA1D938}" dt="2023-06-28T20:40:44.088" v="3808" actId="1038"/>
          <ac:picMkLst>
            <pc:docMk/>
            <pc:sldMk cId="1256579839" sldId="269"/>
            <ac:picMk id="9" creationId="{F310C0F2-6D99-E14F-CFCD-E09F4CA617C9}"/>
          </ac:picMkLst>
        </pc:picChg>
        <pc:picChg chg="add mod">
          <ac:chgData name="Kim, SJ" userId="4875b5e4-ae71-45f2-9524-6b9c01832601" providerId="ADAL" clId="{FC8410E8-BA97-5144-A05B-78944BA1D938}" dt="2023-06-28T20:40:44.088" v="3808" actId="1038"/>
          <ac:picMkLst>
            <pc:docMk/>
            <pc:sldMk cId="1256579839" sldId="269"/>
            <ac:picMk id="10" creationId="{57264AE7-681E-2184-72A5-72178DB4B0CE}"/>
          </ac:picMkLst>
        </pc:picChg>
      </pc:sldChg>
      <pc:sldChg chg="modSp new mod">
        <pc:chgData name="Kim, SJ" userId="4875b5e4-ae71-45f2-9524-6b9c01832601" providerId="ADAL" clId="{FC8410E8-BA97-5144-A05B-78944BA1D938}" dt="2023-06-28T22:07:04.728" v="4045" actId="20577"/>
        <pc:sldMkLst>
          <pc:docMk/>
          <pc:sldMk cId="4201346230" sldId="270"/>
        </pc:sldMkLst>
        <pc:spChg chg="mod">
          <ac:chgData name="Kim, SJ" userId="4875b5e4-ae71-45f2-9524-6b9c01832601" providerId="ADAL" clId="{FC8410E8-BA97-5144-A05B-78944BA1D938}" dt="2023-06-28T19:53:37.120" v="3640" actId="1035"/>
          <ac:spMkLst>
            <pc:docMk/>
            <pc:sldMk cId="4201346230" sldId="270"/>
            <ac:spMk id="2" creationId="{594439EE-F627-3AD6-250B-B958B2524B7D}"/>
          </ac:spMkLst>
        </pc:spChg>
        <pc:spChg chg="mod">
          <ac:chgData name="Kim, SJ" userId="4875b5e4-ae71-45f2-9524-6b9c01832601" providerId="ADAL" clId="{FC8410E8-BA97-5144-A05B-78944BA1D938}" dt="2023-06-28T22:07:04.728" v="4045" actId="20577"/>
          <ac:spMkLst>
            <pc:docMk/>
            <pc:sldMk cId="4201346230" sldId="270"/>
            <ac:spMk id="3" creationId="{6BF3065A-A8A0-DA73-824A-2529E48991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8A80-2583-2490-C12C-842A9D3C2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45EFD-C4F3-3E6F-01FB-491F4D2B3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4433-EF90-1CDD-3A94-3379D605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406D-15CB-0CED-8CA9-300A8FCA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EEB89-DFA8-383A-F338-8F3DB7DE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5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9B3E-AC05-3A9C-851D-4463DCF2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A94C9-8780-0195-A09E-BFB082984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53B2-FD04-48D4-5268-6A17A360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3AF74-2D56-2C1C-5F09-BA3BB8099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ECA79-3ABC-656D-7E9D-C5C9537F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7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EBE11-F44B-E15F-7B43-1E1F495B3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B7E68-AF8B-184D-1210-E41C84A9E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C7DC-9D48-06F9-D1C9-9F709A9A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7330-F7FF-F7C7-FD30-A90332F3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4A770-9818-C5BB-5839-29FDE218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9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F19F-C156-26B9-C6EB-3BD1C2ED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8894-717C-8BC0-9F43-209AE279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54269-C2D0-D825-FD3A-6FE9D5D4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2B05C-0888-505C-FB39-7D9C891C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9E98-3C84-BEDE-5F79-1B325356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7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2A17-DD8A-AB2A-FE2C-536ECDDE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8282F-7E2C-4FD5-78A3-F92EF5733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41425-1869-F56E-ACE5-B0079AAB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25664-0252-F425-1306-FD1A3F15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23A6-560B-580D-70D8-572653DF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4B22-5295-7F4D-7B5C-B7578C08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6F67-8961-33B3-430F-21F81105A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7AFBB-B08E-3E4D-55F7-5454E333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9925-7AEF-EEC8-C5D4-85F52144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23AF7-8F57-F217-34A2-76A7B358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B5EB-A100-5875-3E5C-072566E5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CF9A-7E09-A56F-3BC0-62D12B25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08E3-80D0-0DE4-673E-48E530125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8C65F-9C50-B8B5-CDE3-99C8B488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D4E2-E686-ADA5-EAD9-742D3EC00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1EC73-03A4-2F1A-AA98-0AC91A9B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8BEBA-9048-EF1C-BD5A-604C4623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ECB76-31BF-3C6E-46FB-C6223CDD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92340-E612-7EF6-5CEC-D13BDAD5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1A36-B035-2935-B348-3FC04B3D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78839-F3F7-E5F9-3193-4CD873C4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0BF55-F301-601B-B5A9-B456B479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4333A-5E61-2F4C-DE2C-6F3E72AB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EAF79-AD89-1C38-7399-BA817B41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2AE35-DE16-F977-FCE2-798EDCEA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92C77-BDB5-F69C-CDE7-0EB29115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ED16-1719-8A1A-2060-BCACD486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C72F1-2FD6-7723-E140-B6EC04A0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0985B-A6FE-5261-EAB6-EC0FB9009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FDEC5-17DD-06F5-974F-9111F084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75445-2F5C-7D45-012E-075DF0F1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6F20-A673-72FB-B121-0C203A30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7EFF-6CED-6BAB-195C-6B3E757D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7AF3B-4CBE-0DD2-83BF-DC54FBDF7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384F-1C05-7316-5760-CD80AFD3E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DA30B-16C1-11E7-2138-DDBCBA76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16CDA-0A93-3D9F-DB9B-A7CF1050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D0800-A9BA-2EFB-0BD6-496841A0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9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8EF16-F171-62EB-0918-F139BF8E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6C28D-BD15-EBBB-BCEC-2990308C8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5CD87-A055-818A-95D3-1C12725A8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7FDB4-76E7-6B4B-ACDB-7AB8D21878D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B16BD-4F1D-FA15-CD93-E28F2C7DE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5FBA6-65EC-1E3B-BA02-A1AE27F80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86D7-32A7-B746-BEC7-2870CBBEC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prot.org/help/binary_interac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0-19942-z" TargetMode="External"/><Relationship Id="rId2" Type="http://schemas.openxmlformats.org/officeDocument/2006/relationships/hyperlink" Target="https://www.ebi.ac.uk/ols/ontologies/m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1EB9-6E33-5C6D-EFFB-70FFC04F1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PPI notes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5DB70-6B3E-4A08-78F1-7B8B3E6F63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SJ Kim</a:t>
            </a:r>
          </a:p>
          <a:p>
            <a:r>
              <a:rPr lang="en-US" dirty="0"/>
              <a:t>6/20/23</a:t>
            </a:r>
          </a:p>
        </p:txBody>
      </p:sp>
    </p:spTree>
    <p:extLst>
      <p:ext uri="{BB962C8B-B14F-4D97-AF65-F5344CB8AC3E}">
        <p14:creationId xmlns:p14="http://schemas.microsoft.com/office/powerpoint/2010/main" val="1893341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C15F-F6F3-0B13-1094-548AF47F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94944"/>
          </a:xfrm>
        </p:spPr>
        <p:txBody>
          <a:bodyPr/>
          <a:lstStyle/>
          <a:p>
            <a:r>
              <a:rPr lang="en-US" dirty="0"/>
              <a:t>STRING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92221-CE0C-80BC-89A3-34F63D1F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45" y="-1"/>
            <a:ext cx="5809956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2559D0-B33D-3984-AAFC-4E07F5BC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6" y="694945"/>
            <a:ext cx="53213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218AB-A6D1-895D-A849-C447C328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1" y="4822624"/>
            <a:ext cx="5913120" cy="16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3B41F9-76AD-D0CA-CD9B-F340CC56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3504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PPI Database Results for Q06201 (GMC2_Yeast)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3DBEC-6FC4-60BD-3FC8-8415686CB863}"/>
              </a:ext>
            </a:extLst>
          </p:cNvPr>
          <p:cNvSpPr txBox="1"/>
          <p:nvPr/>
        </p:nvSpPr>
        <p:spPr>
          <a:xfrm>
            <a:off x="0" y="492436"/>
            <a:ext cx="148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BioGRID</a:t>
            </a:r>
            <a:r>
              <a:rPr lang="en-US" dirty="0"/>
              <a:t>:</a:t>
            </a:r>
          </a:p>
          <a:p>
            <a:r>
              <a:rPr lang="en-US" dirty="0"/>
              <a:t>48 interactors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71C9D-F43A-218D-4C70-15C59027E8E3}"/>
              </a:ext>
            </a:extLst>
          </p:cNvPr>
          <p:cNvSpPr txBox="1"/>
          <p:nvPr/>
        </p:nvSpPr>
        <p:spPr>
          <a:xfrm>
            <a:off x="2907016" y="511066"/>
            <a:ext cx="1363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IntAct</a:t>
            </a:r>
            <a:r>
              <a:rPr lang="en-US" dirty="0"/>
              <a:t>:</a:t>
            </a:r>
          </a:p>
          <a:p>
            <a:r>
              <a:rPr lang="en-US" dirty="0"/>
              <a:t>2 interactors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1B0FC-07CE-416E-49C5-AD24CCA11EA7}"/>
              </a:ext>
            </a:extLst>
          </p:cNvPr>
          <p:cNvSpPr txBox="1"/>
          <p:nvPr/>
        </p:nvSpPr>
        <p:spPr>
          <a:xfrm>
            <a:off x="5807161" y="511066"/>
            <a:ext cx="148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STRING:</a:t>
            </a:r>
          </a:p>
          <a:p>
            <a:r>
              <a:rPr lang="en-US" dirty="0"/>
              <a:t>10 interactors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8F6B4-3A6A-012C-E9C1-4CC1EC197942}"/>
              </a:ext>
            </a:extLst>
          </p:cNvPr>
          <p:cNvSpPr txBox="1"/>
          <p:nvPr/>
        </p:nvSpPr>
        <p:spPr>
          <a:xfrm>
            <a:off x="9226295" y="511065"/>
            <a:ext cx="161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ComplexPortal</a:t>
            </a:r>
            <a:r>
              <a:rPr lang="en-US" dirty="0"/>
              <a:t>:</a:t>
            </a:r>
          </a:p>
          <a:p>
            <a:r>
              <a:rPr lang="en-US" dirty="0"/>
              <a:t>4 interactors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C06FA2D-C6D3-88A3-405C-8E4601D98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43446"/>
              </p:ext>
            </p:extLst>
          </p:nvPr>
        </p:nvGraphicFramePr>
        <p:xfrm>
          <a:off x="18837" y="1138767"/>
          <a:ext cx="2020275" cy="57014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0275">
                  <a:extLst>
                    <a:ext uri="{9D8B030D-6E8A-4147-A177-3AD203B41FA5}">
                      <a16:colId xmlns:a16="http://schemas.microsoft.com/office/drawing/2014/main" val="467590933"/>
                    </a:ext>
                  </a:extLst>
                </a:gridCol>
              </a:tblGrid>
              <a:tr h="407247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ECM11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963113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SPO22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301640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CYB5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520950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HAP5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749879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SPO11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384182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YSR3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088253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GOLGA2 (human)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009919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MAGEA1 (human)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948111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MAGEA4 (human)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228642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MED4 (human)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258235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NAB2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677429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USHBP1 (human)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661527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ARL3 (yeast)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261138"/>
                  </a:ext>
                </a:extLst>
              </a:tr>
              <a:tr h="407247">
                <a:tc>
                  <a:txBody>
                    <a:bodyPr/>
                    <a:lstStyle/>
                    <a:p>
                      <a:r>
                        <a:rPr lang="en-US" dirty="0"/>
                        <a:t>ARP6</a:t>
                      </a:r>
                      <a:r>
                        <a:rPr lang="en-US" i="0" dirty="0"/>
                        <a:t> (yeast)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931282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F3D8353-16BA-93EB-B520-F344E2C72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773419"/>
              </p:ext>
            </p:extLst>
          </p:nvPr>
        </p:nvGraphicFramePr>
        <p:xfrm>
          <a:off x="2866483" y="1157396"/>
          <a:ext cx="1463093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3093">
                  <a:extLst>
                    <a:ext uri="{9D8B030D-6E8A-4147-A177-3AD203B41FA5}">
                      <a16:colId xmlns:a16="http://schemas.microsoft.com/office/drawing/2014/main" val="384854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ECM11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487091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0DAF8260-890E-1375-9D11-0FF7EF5A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220942"/>
              </p:ext>
            </p:extLst>
          </p:nvPr>
        </p:nvGraphicFramePr>
        <p:xfrm>
          <a:off x="5866399" y="1134534"/>
          <a:ext cx="1531097" cy="370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1097">
                  <a:extLst>
                    <a:ext uri="{9D8B030D-6E8A-4147-A177-3AD203B41FA5}">
                      <a16:colId xmlns:a16="http://schemas.microsoft.com/office/drawing/2014/main" val="384854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ECM11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YHR202W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23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GMC1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56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SPO11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5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8000"/>
                          </a:highlight>
                        </a:rPr>
                        <a:t>ZIP1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48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SPO16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06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00FF"/>
                          </a:highlight>
                        </a:rPr>
                        <a:t>RED1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11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99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CST9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9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SPO22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264201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72B776FA-D89C-84B7-F8FD-193F39321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43094"/>
              </p:ext>
            </p:extLst>
          </p:nvPr>
        </p:nvGraphicFramePr>
        <p:xfrm>
          <a:off x="9406511" y="1134534"/>
          <a:ext cx="1256037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037">
                  <a:extLst>
                    <a:ext uri="{9D8B030D-6E8A-4147-A177-3AD203B41FA5}">
                      <a16:colId xmlns:a16="http://schemas.microsoft.com/office/drawing/2014/main" val="384854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ECM11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00FF"/>
                          </a:highlight>
                        </a:rPr>
                        <a:t>RED1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23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56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8000"/>
                          </a:highlight>
                        </a:rPr>
                        <a:t>ZIP1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503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4F3FBF-23E7-67A0-0ED3-17DBEEEFA148}"/>
              </a:ext>
            </a:extLst>
          </p:cNvPr>
          <p:cNvSpPr txBox="1"/>
          <p:nvPr/>
        </p:nvSpPr>
        <p:spPr>
          <a:xfrm>
            <a:off x="7854696" y="5038344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 err="1"/>
              <a:t>UniProt</a:t>
            </a:r>
            <a:r>
              <a:rPr lang="en-US" dirty="0"/>
              <a:t> pulls from other PPI databases, these four were shown as an example.</a:t>
            </a:r>
          </a:p>
          <a:p>
            <a:r>
              <a:rPr lang="en-US" dirty="0"/>
              <a:t>Other PPI databases: DIP, MINT</a:t>
            </a:r>
          </a:p>
        </p:txBody>
      </p:sp>
    </p:spTree>
    <p:extLst>
      <p:ext uri="{BB962C8B-B14F-4D97-AF65-F5344CB8AC3E}">
        <p14:creationId xmlns:p14="http://schemas.microsoft.com/office/powerpoint/2010/main" val="229473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05A5-AC75-84FD-B7A3-9CDE2A5C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680"/>
          </a:xfrm>
        </p:spPr>
        <p:txBody>
          <a:bodyPr/>
          <a:lstStyle/>
          <a:p>
            <a:r>
              <a:rPr lang="en-US" dirty="0"/>
              <a:t>PPI Programmatic Access Breakdown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AEE6CF4-DEBE-5399-BA29-E4C4B0D76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60333"/>
              </p:ext>
            </p:extLst>
          </p:nvPr>
        </p:nvGraphicFramePr>
        <p:xfrm>
          <a:off x="312928" y="868680"/>
          <a:ext cx="11016490" cy="60304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3298">
                  <a:extLst>
                    <a:ext uri="{9D8B030D-6E8A-4147-A177-3AD203B41FA5}">
                      <a16:colId xmlns:a16="http://schemas.microsoft.com/office/drawing/2014/main" val="3510986790"/>
                    </a:ext>
                  </a:extLst>
                </a:gridCol>
                <a:gridCol w="2203298">
                  <a:extLst>
                    <a:ext uri="{9D8B030D-6E8A-4147-A177-3AD203B41FA5}">
                      <a16:colId xmlns:a16="http://schemas.microsoft.com/office/drawing/2014/main" val="246565935"/>
                    </a:ext>
                  </a:extLst>
                </a:gridCol>
                <a:gridCol w="2203298">
                  <a:extLst>
                    <a:ext uri="{9D8B030D-6E8A-4147-A177-3AD203B41FA5}">
                      <a16:colId xmlns:a16="http://schemas.microsoft.com/office/drawing/2014/main" val="3248942800"/>
                    </a:ext>
                  </a:extLst>
                </a:gridCol>
                <a:gridCol w="2203298">
                  <a:extLst>
                    <a:ext uri="{9D8B030D-6E8A-4147-A177-3AD203B41FA5}">
                      <a16:colId xmlns:a16="http://schemas.microsoft.com/office/drawing/2014/main" val="2147853430"/>
                    </a:ext>
                  </a:extLst>
                </a:gridCol>
                <a:gridCol w="2203298">
                  <a:extLst>
                    <a:ext uri="{9D8B030D-6E8A-4147-A177-3AD203B41FA5}">
                      <a16:colId xmlns:a16="http://schemas.microsoft.com/office/drawing/2014/main" val="894333384"/>
                    </a:ext>
                  </a:extLst>
                </a:gridCol>
              </a:tblGrid>
              <a:tr h="10035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BioGRID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ComplexPortal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53239"/>
                  </a:ext>
                </a:extLst>
              </a:tr>
              <a:tr h="1003554">
                <a:tc>
                  <a:txBody>
                    <a:bodyPr/>
                    <a:lstStyle/>
                    <a:p>
                      <a:r>
                        <a:rPr lang="en-US" dirty="0"/>
                        <a:t>Is PPI info programmatically accessible?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985116"/>
                  </a:ext>
                </a:extLst>
              </a:tr>
              <a:tr h="1003554">
                <a:tc>
                  <a:txBody>
                    <a:bodyPr/>
                    <a:lstStyle/>
                    <a:p>
                      <a:r>
                        <a:rPr lang="en-US" dirty="0"/>
                        <a:t>How?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Unless someone can figure out the API call (which doesn't seem to fit our use case), we can use a </a:t>
                      </a:r>
                      <a:r>
                        <a:rPr lang="en-US" dirty="0" err="1"/>
                        <a:t>wget</a:t>
                      </a:r>
                      <a:r>
                        <a:rPr lang="en-US" dirty="0"/>
                        <a:t> command to pull a species database, and then write a script to filter the xml files down.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Interaction data can be downloaded by organism thru their Downloads page.</a:t>
                      </a:r>
                    </a:p>
                    <a:p>
                      <a:r>
                        <a:rPr lang="en-US" dirty="0"/>
                        <a:t>API as well for specific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755423"/>
                  </a:ext>
                </a:extLst>
              </a:tr>
              <a:tr h="1003554">
                <a:tc>
                  <a:txBody>
                    <a:bodyPr/>
                    <a:lstStyle/>
                    <a:p>
                      <a:r>
                        <a:rPr lang="en-US" dirty="0"/>
                        <a:t>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 weeks of effort to write script. Pretty 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difficulty – lots of documentation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38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2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012-C42B-44CF-1C62-D018BBAA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UniProtKB</a:t>
            </a:r>
            <a:r>
              <a:rPr lang="en-US" dirty="0"/>
              <a:t>, </a:t>
            </a:r>
            <a:r>
              <a:rPr lang="en-US" dirty="0" err="1"/>
              <a:t>IntAct</a:t>
            </a:r>
            <a:r>
              <a:rPr lang="en-US" dirty="0"/>
              <a:t>,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21E58-8D43-E9CD-6266-D630A20C8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3495"/>
          </a:xfrm>
        </p:spPr>
        <p:txBody>
          <a:bodyPr>
            <a:normAutofit/>
          </a:bodyPr>
          <a:lstStyle/>
          <a:p>
            <a:r>
              <a:rPr lang="en-US" dirty="0" err="1"/>
              <a:t>UniProtKB</a:t>
            </a:r>
            <a:r>
              <a:rPr lang="en-US" dirty="0"/>
              <a:t> seems to be using </a:t>
            </a:r>
            <a:r>
              <a:rPr lang="en-US" dirty="0" err="1"/>
              <a:t>IntAct</a:t>
            </a:r>
            <a:r>
              <a:rPr lang="en-US" dirty="0"/>
              <a:t> as their source by listing only what’s from </a:t>
            </a:r>
            <a:r>
              <a:rPr lang="en-US" dirty="0" err="1"/>
              <a:t>IntAct</a:t>
            </a:r>
            <a:r>
              <a:rPr lang="en-US" dirty="0"/>
              <a:t> on </a:t>
            </a:r>
            <a:r>
              <a:rPr lang="en-US" dirty="0" err="1"/>
              <a:t>UniProt’s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>
                <a:hlinkClick r:id="rId2"/>
              </a:rPr>
              <a:t>https://www.uniprot.org/help/binary_interactions</a:t>
            </a:r>
            <a:endParaRPr lang="en-US" dirty="0"/>
          </a:p>
          <a:p>
            <a:r>
              <a:rPr lang="en-US" dirty="0"/>
              <a:t>Quality check </a:t>
            </a:r>
            <a:r>
              <a:rPr lang="en-US" dirty="0" err="1"/>
              <a:t>IntAct</a:t>
            </a:r>
            <a:r>
              <a:rPr lang="en-US" dirty="0"/>
              <a:t> to make sure there isn’t a “predictions” set – we want experimentally elucidated information only</a:t>
            </a:r>
          </a:p>
          <a:p>
            <a:pPr lvl="1"/>
            <a:r>
              <a:rPr lang="en-US" dirty="0"/>
              <a:t>What is the curation process and standard?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7EB30-5EC4-03CF-B05D-E9A1E66BDACB}"/>
              </a:ext>
            </a:extLst>
          </p:cNvPr>
          <p:cNvSpPr txBox="1"/>
          <p:nvPr/>
        </p:nvSpPr>
        <p:spPr>
          <a:xfrm>
            <a:off x="838200" y="467258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IntAct</a:t>
            </a:r>
            <a:r>
              <a:rPr lang="en-US" dirty="0"/>
              <a:t> coverage – list of organisms specified in emails + from David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pulling via </a:t>
            </a:r>
            <a:r>
              <a:rPr lang="en-US" dirty="0" err="1"/>
              <a:t>api</a:t>
            </a:r>
            <a:r>
              <a:rPr lang="en-US" dirty="0"/>
              <a:t> from STRING since pulling from </a:t>
            </a:r>
            <a:r>
              <a:rPr lang="en-US" dirty="0" err="1"/>
              <a:t>IntAct</a:t>
            </a:r>
            <a:r>
              <a:rPr lang="en-US" dirty="0"/>
              <a:t> is a pain</a:t>
            </a:r>
          </a:p>
        </p:txBody>
      </p:sp>
    </p:spTree>
    <p:extLst>
      <p:ext uri="{BB962C8B-B14F-4D97-AF65-F5344CB8AC3E}">
        <p14:creationId xmlns:p14="http://schemas.microsoft.com/office/powerpoint/2010/main" val="22480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39EE-F627-3AD6-250B-B958B252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12"/>
            <a:ext cx="12192000" cy="66278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IntAct</a:t>
            </a:r>
            <a:r>
              <a:rPr lang="en-US" dirty="0"/>
              <a:t> Curation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065A-A8A0-DA73-824A-2529E489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1894"/>
            <a:ext cx="12192000" cy="617699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IntAct</a:t>
            </a:r>
            <a:r>
              <a:rPr lang="en-US" dirty="0"/>
              <a:t> is part of the International Molecular Exchange (</a:t>
            </a:r>
            <a:r>
              <a:rPr lang="en-US" dirty="0" err="1"/>
              <a:t>IMEx</a:t>
            </a:r>
            <a:r>
              <a:rPr lang="en-US" dirty="0"/>
              <a:t>) Consortium, formed in 2005, to set an international standard for protein-protein interactions</a:t>
            </a:r>
          </a:p>
          <a:p>
            <a:pPr lvl="1"/>
            <a:r>
              <a:rPr lang="en-US" dirty="0"/>
              <a:t>Groups within </a:t>
            </a:r>
            <a:r>
              <a:rPr lang="en-US" dirty="0" err="1"/>
              <a:t>IMEx</a:t>
            </a:r>
            <a:r>
              <a:rPr lang="en-US" dirty="0"/>
              <a:t>: </a:t>
            </a:r>
            <a:r>
              <a:rPr lang="en-US" dirty="0" err="1"/>
              <a:t>IntAct</a:t>
            </a:r>
            <a:r>
              <a:rPr lang="en-US" dirty="0"/>
              <a:t>, MINT, DIP, </a:t>
            </a:r>
            <a:r>
              <a:rPr lang="en-US" dirty="0" err="1"/>
              <a:t>UniProt</a:t>
            </a:r>
            <a:r>
              <a:rPr lang="en-US" dirty="0"/>
              <a:t>, </a:t>
            </a:r>
            <a:r>
              <a:rPr lang="en-US" dirty="0" err="1"/>
              <a:t>MatrixDB</a:t>
            </a:r>
            <a:r>
              <a:rPr lang="en-US" dirty="0"/>
              <a:t>, </a:t>
            </a:r>
            <a:r>
              <a:rPr lang="en-US" dirty="0" err="1"/>
              <a:t>InnateDB</a:t>
            </a:r>
            <a:r>
              <a:rPr lang="en-US" dirty="0"/>
              <a:t>, HPIDB, UCL functional gene annotation team, IID</a:t>
            </a:r>
          </a:p>
          <a:p>
            <a:pPr lvl="1"/>
            <a:r>
              <a:rPr lang="en-US" dirty="0"/>
              <a:t>curates published, experimentally derived interaction data</a:t>
            </a:r>
          </a:p>
          <a:p>
            <a:pPr lvl="1"/>
            <a:r>
              <a:rPr lang="en-US" dirty="0"/>
              <a:t>Maps interaction data to a limited set of defined molecular identifiers</a:t>
            </a:r>
          </a:p>
          <a:p>
            <a:r>
              <a:rPr lang="en-US" dirty="0"/>
              <a:t>Controlled Vocabulary (CV) </a:t>
            </a:r>
            <a:r>
              <a:rPr lang="en-US" dirty="0">
                <a:hlinkClick r:id="rId2"/>
              </a:rPr>
              <a:t>https://www.ebi.ac.uk/ols/ontologies/mi</a:t>
            </a:r>
            <a:endParaRPr lang="en-US" dirty="0"/>
          </a:p>
          <a:p>
            <a:r>
              <a:rPr lang="en-US" dirty="0" err="1"/>
              <a:t>IMEx</a:t>
            </a:r>
            <a:r>
              <a:rPr lang="en-US" dirty="0"/>
              <a:t> Consortium PPI definition: Protein-protein complex, protein-small molecule, protein-carbohydrate, protein-nucleic acid, nucleic acid-nucleic acid interactions</a:t>
            </a:r>
          </a:p>
          <a:p>
            <a:r>
              <a:rPr lang="en-US"/>
              <a:t>Binary interaction?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https://www.nature.com/articles/s41467-020-19942-z</a:t>
            </a:r>
            <a:r>
              <a:rPr lang="en-US" dirty="0"/>
              <a:t> (2020)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4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024D-1617-87C3-4DDC-F58761EC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IntAct</a:t>
            </a:r>
            <a:r>
              <a:rPr lang="en-US" dirty="0"/>
              <a:t> Species Coverage: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3870-1909-FE96-07C2-F3CD5341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Pavlo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B.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Synechococcus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elongatus PCC7942 -  cyanobacteria to fox CO2 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Azotobacter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vinelandii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DJ -  nitrogen fixing bacteria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Rhodosporidium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toruloides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IFO0880 – yeast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biofactory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Pseudomonas putida kt2440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12121"/>
                </a:solidFill>
                <a:latin typeface="Calibri" panose="020F0502020204030204" pitchFamily="34" charset="0"/>
              </a:rPr>
              <a:t>Ryan M.</a:t>
            </a: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To</a:t>
            </a:r>
            <a:r>
              <a:rPr lang="en-US" sz="1800" dirty="0">
                <a:solidFill>
                  <a:srgbClr val="212121"/>
                </a:solidFill>
                <a:latin typeface="Calibri" panose="020F0502020204030204" pitchFamily="34" charset="0"/>
              </a:rPr>
              <a:t>ng Z. and Amy S.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212121"/>
                </a:solidFill>
                <a:latin typeface="Calibri" panose="020F0502020204030204" pitchFamily="34" charset="0"/>
              </a:rPr>
              <a:t>Lung immortalized cell lines from human: A549, MRC5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212121"/>
                </a:solidFill>
                <a:latin typeface="Calibri" panose="020F0502020204030204" pitchFamily="34" charset="0"/>
              </a:rPr>
              <a:t>Immortalized human liver cells: Huh7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212121"/>
                </a:solidFill>
                <a:latin typeface="Calibri" panose="020F0502020204030204" pitchFamily="34" charset="0"/>
              </a:rPr>
              <a:t>Primary human lung epithelial cells</a:t>
            </a:r>
          </a:p>
          <a:p>
            <a:pPr>
              <a:spcBef>
                <a:spcPts val="0"/>
              </a:spcBef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901698-B8DD-BE2E-5C5D-21E875E8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22483"/>
              </p:ext>
            </p:extLst>
          </p:nvPr>
        </p:nvGraphicFramePr>
        <p:xfrm>
          <a:off x="902208" y="3630962"/>
          <a:ext cx="6226175" cy="1143000"/>
        </p:xfrm>
        <a:graphic>
          <a:graphicData uri="http://schemas.openxmlformats.org/drawingml/2006/table">
            <a:tbl>
              <a:tblPr/>
              <a:tblGrid>
                <a:gridCol w="6226175">
                  <a:extLst>
                    <a:ext uri="{9D8B030D-6E8A-4147-A177-3AD203B41FA5}">
                      <a16:colId xmlns:a16="http://schemas.microsoft.com/office/drawing/2014/main" val="41922808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Microbacterium oxydans - Member of our Carb Stor Community and does not produce CaCO3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268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Rhodococcus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qingshengii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Member of our Carb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Community and produces CaCO3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64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thuringiensis - Member of our Carb Stor Community and does not produce CaCO3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16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toyonensis - Member of our Carb Stor Community and likely produces CaCO3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182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Curtobacterium flaccumfaciens - Member of our Carb Stor Community and does not produce CaCO3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88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Sporosarcina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pasteurii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Positive control organism that is a known CaCO3 producer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985644"/>
                  </a:ext>
                </a:extLst>
              </a:tr>
            </a:tbl>
          </a:graphicData>
        </a:graphic>
      </p:graphicFrame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98DCCF1E-D2D5-D6EE-07C3-FCD2DCB0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136" y="2032873"/>
            <a:ext cx="390175" cy="390175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829E7349-0F38-F2DA-F24A-639E6F1A8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136" y="2227960"/>
            <a:ext cx="390175" cy="390175"/>
          </a:xfrm>
          <a:prstGeom prst="rect">
            <a:avLst/>
          </a:prstGeom>
        </p:spPr>
      </p:pic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89037B3F-143D-5E02-9FF6-3F567E96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7887" y="5630716"/>
            <a:ext cx="390175" cy="390175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F310C0F2-6D99-E14F-CFCD-E09F4CA6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7887" y="5432693"/>
            <a:ext cx="390175" cy="390175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57264AE7-681E-2184-72A5-72178DB4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7888" y="5237606"/>
            <a:ext cx="390175" cy="3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0747-A219-D934-45D6-57099C9C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UniProtKB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96C09-B4D8-22C1-62F1-E20DD46B0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4 examples of yeast proteins from </a:t>
            </a:r>
            <a:r>
              <a:rPr lang="en-US" dirty="0" err="1"/>
              <a:t>UniProt</a:t>
            </a:r>
            <a:r>
              <a:rPr lang="en-US" dirty="0"/>
              <a:t> that have both binary and multiple interactions</a:t>
            </a:r>
          </a:p>
          <a:p>
            <a:r>
              <a:rPr lang="en-US" dirty="0"/>
              <a:t>See if the </a:t>
            </a:r>
            <a:r>
              <a:rPr lang="en-US" dirty="0" err="1"/>
              <a:t>api</a:t>
            </a:r>
            <a:r>
              <a:rPr lang="en-US" dirty="0"/>
              <a:t> call can pull the </a:t>
            </a:r>
            <a:r>
              <a:rPr lang="en-US" dirty="0" err="1"/>
              <a:t>pubmedID’s</a:t>
            </a:r>
            <a:r>
              <a:rPr lang="en-US" dirty="0"/>
              <a:t> associated specifically with the interaction (as evidence)</a:t>
            </a:r>
          </a:p>
        </p:txBody>
      </p:sp>
    </p:spTree>
    <p:extLst>
      <p:ext uri="{BB962C8B-B14F-4D97-AF65-F5344CB8AC3E}">
        <p14:creationId xmlns:p14="http://schemas.microsoft.com/office/powerpoint/2010/main" val="28474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DC96-B994-46DA-29CC-86ADB7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26" y="-2621"/>
            <a:ext cx="12198626" cy="966717"/>
          </a:xfrm>
        </p:spPr>
        <p:txBody>
          <a:bodyPr/>
          <a:lstStyle/>
          <a:p>
            <a:r>
              <a:rPr lang="en-US" dirty="0" err="1"/>
              <a:t>UniProtKB</a:t>
            </a:r>
            <a:r>
              <a:rPr lang="en-US" dirty="0"/>
              <a:t> Protein Interaction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534D-BCE9-1CD5-2D66-753B778B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4096"/>
            <a:ext cx="10187609" cy="1242391"/>
          </a:xfrm>
        </p:spPr>
        <p:txBody>
          <a:bodyPr/>
          <a:lstStyle/>
          <a:p>
            <a:r>
              <a:rPr lang="en-US" dirty="0"/>
              <a:t>Example 1 of binary interaction:</a:t>
            </a:r>
          </a:p>
          <a:p>
            <a:pPr lvl="1"/>
            <a:r>
              <a:rPr lang="en-US" dirty="0"/>
              <a:t>Entry: D6VTK4, Entry name: STE2_Yeast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A0497-1F2D-AFC9-B5FA-752A988D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97" y="2206487"/>
            <a:ext cx="12207997" cy="46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8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7D6B-3F51-C1D9-80D9-D7863EE1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3548"/>
          </a:xfrm>
        </p:spPr>
        <p:txBody>
          <a:bodyPr/>
          <a:lstStyle/>
          <a:p>
            <a:r>
              <a:rPr lang="en-US" dirty="0" err="1"/>
              <a:t>UniProtKB</a:t>
            </a:r>
            <a:r>
              <a:rPr lang="en-US" dirty="0"/>
              <a:t> Protein Interaction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CB-CD49-FA26-F508-69F0402A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3610"/>
            <a:ext cx="12192000" cy="1053549"/>
          </a:xfrm>
        </p:spPr>
        <p:txBody>
          <a:bodyPr/>
          <a:lstStyle/>
          <a:p>
            <a:r>
              <a:rPr lang="en-US" dirty="0"/>
              <a:t>Example 2 of binary interaction:</a:t>
            </a:r>
          </a:p>
          <a:p>
            <a:pPr lvl="1"/>
            <a:r>
              <a:rPr lang="en-US" dirty="0"/>
              <a:t>P00358 G3P2_Yeast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33246-9D92-D1DC-8D72-78F68E9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186"/>
            <a:ext cx="12192000" cy="44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BA85-93FC-4D6C-F001-B9630BFB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45841"/>
          </a:xfrm>
        </p:spPr>
        <p:txBody>
          <a:bodyPr>
            <a:normAutofit/>
          </a:bodyPr>
          <a:lstStyle/>
          <a:p>
            <a:r>
              <a:rPr lang="en-US" dirty="0" err="1"/>
              <a:t>UniProtKB</a:t>
            </a:r>
            <a:r>
              <a:rPr lang="en-US" dirty="0"/>
              <a:t> Protein Interaction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22EF-505F-DB33-C226-E4B629D2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4096"/>
            <a:ext cx="10515600" cy="1590261"/>
          </a:xfrm>
        </p:spPr>
        <p:txBody>
          <a:bodyPr/>
          <a:lstStyle/>
          <a:p>
            <a:r>
              <a:rPr lang="en-US" dirty="0"/>
              <a:t>Example 1 of multiple interactions: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A4A0-235F-B5D1-8C73-4A3E02FE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6" y="1386704"/>
            <a:ext cx="8365434" cy="977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20EC7-0108-8E29-21BB-8CDCC6B4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64" y="2195099"/>
            <a:ext cx="7772400" cy="459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BA85-93FC-4D6C-F001-B9630BFB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45841"/>
          </a:xfrm>
        </p:spPr>
        <p:txBody>
          <a:bodyPr>
            <a:normAutofit/>
          </a:bodyPr>
          <a:lstStyle/>
          <a:p>
            <a:r>
              <a:rPr lang="en-US" dirty="0" err="1"/>
              <a:t>UniProtKB</a:t>
            </a:r>
            <a:r>
              <a:rPr lang="en-US" dirty="0"/>
              <a:t> Protein Interaction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22EF-505F-DB33-C226-E4B629D2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1722"/>
            <a:ext cx="10515600" cy="1590261"/>
          </a:xfrm>
        </p:spPr>
        <p:txBody>
          <a:bodyPr/>
          <a:lstStyle/>
          <a:p>
            <a:r>
              <a:rPr lang="en-US" dirty="0"/>
              <a:t>Example 2 of multiple interactions: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5A03-9C14-2274-D7F8-4A7A5E8FE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345314"/>
            <a:ext cx="12192001" cy="112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79074-9929-665F-AEB9-87BE5ADF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474559"/>
            <a:ext cx="5768009" cy="361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FBCBD-359E-5810-449C-9D8DA624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78" y="2935575"/>
            <a:ext cx="6735418" cy="3963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E39C0-FC93-B448-0A4C-727E238F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600" y="1919715"/>
            <a:ext cx="4743066" cy="8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92EF-68DC-2930-D9D3-892C5FA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UniProtKB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8BE0-48E8-2012-FC4A-F03E8D42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1471"/>
          </a:xfrm>
        </p:spPr>
        <p:txBody>
          <a:bodyPr/>
          <a:lstStyle/>
          <a:p>
            <a:r>
              <a:rPr lang="en-US" dirty="0"/>
              <a:t>Look at one yeast protein (GMC2), look at the listed binary interactions, and check the sources</a:t>
            </a:r>
          </a:p>
          <a:p>
            <a:r>
              <a:rPr lang="en-US" dirty="0"/>
              <a:t>Compare/contrast the sources and what they list as binary interaction</a:t>
            </a:r>
          </a:p>
        </p:txBody>
      </p:sp>
    </p:spTree>
    <p:extLst>
      <p:ext uri="{BB962C8B-B14F-4D97-AF65-F5344CB8AC3E}">
        <p14:creationId xmlns:p14="http://schemas.microsoft.com/office/powerpoint/2010/main" val="199490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0A0D-BFDA-9F07-3E6D-683B3BBE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77"/>
            <a:ext cx="12192000" cy="811721"/>
          </a:xfrm>
        </p:spPr>
        <p:txBody>
          <a:bodyPr/>
          <a:lstStyle/>
          <a:p>
            <a:r>
              <a:rPr lang="en-US" dirty="0" err="1"/>
              <a:t>UniProtKB</a:t>
            </a:r>
            <a:r>
              <a:rPr lang="en-US" dirty="0"/>
              <a:t> Protein Interaction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9B588-2291-2949-2506-B2AD561E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22661"/>
            <a:ext cx="12192000" cy="1202899"/>
          </a:xfrm>
        </p:spPr>
        <p:txBody>
          <a:bodyPr/>
          <a:lstStyle/>
          <a:p>
            <a:r>
              <a:rPr lang="en-US" dirty="0"/>
              <a:t>Q06201 has 1 listed binary interaction with ECM11 (Q04110) in </a:t>
            </a:r>
            <a:r>
              <a:rPr lang="en-US" dirty="0" err="1"/>
              <a:t>UniProtKB</a:t>
            </a:r>
            <a:endParaRPr lang="en-US" dirty="0"/>
          </a:p>
          <a:p>
            <a:pPr lvl="1"/>
            <a:r>
              <a:rPr lang="en-US" dirty="0"/>
              <a:t>Evidence is cited from 4 sources: </a:t>
            </a:r>
            <a:r>
              <a:rPr lang="en-US" dirty="0" err="1"/>
              <a:t>BioGRID</a:t>
            </a:r>
            <a:r>
              <a:rPr lang="en-US" dirty="0"/>
              <a:t>, </a:t>
            </a:r>
            <a:r>
              <a:rPr lang="en-US" dirty="0" err="1"/>
              <a:t>ComplexPortal</a:t>
            </a:r>
            <a:r>
              <a:rPr lang="en-US" dirty="0"/>
              <a:t>, </a:t>
            </a:r>
            <a:r>
              <a:rPr lang="en-US" dirty="0" err="1"/>
              <a:t>IntAct</a:t>
            </a:r>
            <a:r>
              <a:rPr lang="en-US" dirty="0"/>
              <a:t>, and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FDBB-B535-6C70-79CB-DF482915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80"/>
            <a:ext cx="7790386" cy="217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8E23B-A24E-1EA8-72EA-A3076735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6" y="3752670"/>
            <a:ext cx="12113354" cy="2687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A37D35-9DE4-DD9A-56D1-B67E7F172F10}"/>
              </a:ext>
            </a:extLst>
          </p:cNvPr>
          <p:cNvSpPr/>
          <p:nvPr/>
        </p:nvSpPr>
        <p:spPr>
          <a:xfrm>
            <a:off x="804672" y="5724144"/>
            <a:ext cx="9784080" cy="71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7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B5E7-BE78-9EE9-4E1C-D0036D48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3504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PPI Database Results for Q06201 (GMC2_Yeast)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E6578-8C36-D2D5-B232-13E3860E5072}"/>
              </a:ext>
            </a:extLst>
          </p:cNvPr>
          <p:cNvSpPr txBox="1"/>
          <p:nvPr/>
        </p:nvSpPr>
        <p:spPr>
          <a:xfrm>
            <a:off x="886968" y="603505"/>
            <a:ext cx="1480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BioGRID</a:t>
            </a:r>
            <a:r>
              <a:rPr lang="en-US" dirty="0"/>
              <a:t>:</a:t>
            </a:r>
          </a:p>
          <a:p>
            <a:r>
              <a:rPr lang="en-US" dirty="0"/>
              <a:t>48 interactors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EF87-AF65-90DB-AE8C-58444F6A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836"/>
            <a:ext cx="3313811" cy="3550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5CB4E-7579-B24B-6221-ACF5F1BC8384}"/>
              </a:ext>
            </a:extLst>
          </p:cNvPr>
          <p:cNvSpPr txBox="1"/>
          <p:nvPr/>
        </p:nvSpPr>
        <p:spPr>
          <a:xfrm>
            <a:off x="4653802" y="603504"/>
            <a:ext cx="2071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IntAct</a:t>
            </a:r>
            <a:r>
              <a:rPr lang="en-US" dirty="0"/>
              <a:t>:</a:t>
            </a:r>
          </a:p>
          <a:p>
            <a:r>
              <a:rPr lang="en-US" dirty="0"/>
              <a:t>2 unique interactors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7D3AA-5433-AEA5-3946-894EE56C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68" y="1247155"/>
            <a:ext cx="4468368" cy="1267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7DCD9-D81B-691D-636D-41077E0C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811" y="2515123"/>
            <a:ext cx="4751832" cy="1303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C181A-AAD8-D196-E1A2-295895297339}"/>
              </a:ext>
            </a:extLst>
          </p:cNvPr>
          <p:cNvSpPr txBox="1"/>
          <p:nvPr/>
        </p:nvSpPr>
        <p:spPr>
          <a:xfrm>
            <a:off x="8887968" y="646008"/>
            <a:ext cx="228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STRING: 10 interactors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16E43-132E-DD28-722C-A51652804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43" y="1094419"/>
            <a:ext cx="4100086" cy="3309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AACEE-63D7-E739-38E7-D682F5EED0E1}"/>
              </a:ext>
            </a:extLst>
          </p:cNvPr>
          <p:cNvSpPr txBox="1"/>
          <p:nvPr/>
        </p:nvSpPr>
        <p:spPr>
          <a:xfrm>
            <a:off x="3318124" y="3935827"/>
            <a:ext cx="16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ComplexPortal</a:t>
            </a:r>
            <a:r>
              <a:rPr lang="en-US" dirty="0"/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345E0-87D7-DB45-A96B-F7D0ED676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568" y="4242121"/>
            <a:ext cx="3791712" cy="2555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4DBC0-32BB-35DF-533C-E5C5FC524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927" y="4488236"/>
            <a:ext cx="3734121" cy="22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11500</TotalTime>
  <Words>769</Words>
  <Application>Microsoft Macintosh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PPI notes deck</vt:lpstr>
      <vt:lpstr>UniProtKB</vt:lpstr>
      <vt:lpstr>UniProtKB Protein Interaction info</vt:lpstr>
      <vt:lpstr>UniProtKB Protein Interaction info</vt:lpstr>
      <vt:lpstr>UniProtKB Protein Interaction Info</vt:lpstr>
      <vt:lpstr>UniProtKB Protein Interaction Info</vt:lpstr>
      <vt:lpstr>UniProtKB</vt:lpstr>
      <vt:lpstr>UniProtKB Protein Interaction Info</vt:lpstr>
      <vt:lpstr>Comparing PPI Database Results for Q06201 (GMC2_Yeast)</vt:lpstr>
      <vt:lpstr>STRING Scores</vt:lpstr>
      <vt:lpstr>Comparing PPI Database Results for Q06201 (GMC2_Yeast)</vt:lpstr>
      <vt:lpstr>PPI Programmatic Access Breakdown</vt:lpstr>
      <vt:lpstr>UniProtKB, IntAct, STRING?</vt:lpstr>
      <vt:lpstr>IntAct Curation Process</vt:lpstr>
      <vt:lpstr>IntAct Species Coverage: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PPI notes deck</dc:title>
  <dc:creator>Kim, SJ</dc:creator>
  <cp:lastModifiedBy>Kim, SJ</cp:lastModifiedBy>
  <cp:revision>1</cp:revision>
  <dcterms:created xsi:type="dcterms:W3CDTF">2023-06-20T22:26:28Z</dcterms:created>
  <dcterms:modified xsi:type="dcterms:W3CDTF">2023-06-28T22:07:10Z</dcterms:modified>
</cp:coreProperties>
</file>